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77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01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00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628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945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86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4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708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57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59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58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E596-5DF4-42C2-86C0-A494403D8161}" type="datetimeFigureOut">
              <a:rPr lang="es-AR" smtClean="0"/>
              <a:t>04/10/2019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C925-245C-4BBE-A984-92205ED0E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2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281"/>
            <a:ext cx="9910497" cy="70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19"/>
            <a:ext cx="9922150" cy="70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0043"/>
            <a:ext cx="9898845" cy="69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519"/>
            <a:ext cx="9922150" cy="70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(210 x 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Menta, Maria Julia</dc:creator>
  <cp:lastModifiedBy>Menta, Maria Julia</cp:lastModifiedBy>
  <cp:revision>2</cp:revision>
  <dcterms:created xsi:type="dcterms:W3CDTF">2019-10-02T18:30:05Z</dcterms:created>
  <dcterms:modified xsi:type="dcterms:W3CDTF">2019-10-04T19:56:12Z</dcterms:modified>
</cp:coreProperties>
</file>